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3" r:id="rId3"/>
    <p:sldId id="305" r:id="rId4"/>
    <p:sldId id="291" r:id="rId5"/>
    <p:sldId id="303" r:id="rId6"/>
    <p:sldId id="301" r:id="rId7"/>
    <p:sldId id="293" r:id="rId8"/>
    <p:sldId id="304" r:id="rId9"/>
    <p:sldId id="297" r:id="rId10"/>
    <p:sldId id="276" r:id="rId11"/>
    <p:sldId id="302" r:id="rId12"/>
    <p:sldId id="300" r:id="rId13"/>
    <p:sldId id="275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E1786-8B31-4DA8-B6DD-1F4F067F56E3}" v="18" dt="2024-03-19T20:10:48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0936" autoAdjust="0"/>
  </p:normalViewPr>
  <p:slideViewPr>
    <p:cSldViewPr>
      <p:cViewPr varScale="1">
        <p:scale>
          <a:sx n="103" d="100"/>
          <a:sy n="103" d="100"/>
        </p:scale>
        <p:origin x="2208" y="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Rasmussen" userId="5c0ca22bda230238" providerId="LiveId" clId="{C75E1786-8B31-4DA8-B6DD-1F4F067F56E3}"/>
    <pc:docChg chg="undo redo custSel addSld modSld sldOrd">
      <pc:chgData name="Lars Rasmussen" userId="5c0ca22bda230238" providerId="LiveId" clId="{C75E1786-8B31-4DA8-B6DD-1F4F067F56E3}" dt="2024-03-24T12:49:22.020" v="317" actId="6549"/>
      <pc:docMkLst>
        <pc:docMk/>
      </pc:docMkLst>
      <pc:sldChg chg="modSp mod modNotesTx">
        <pc:chgData name="Lars Rasmussen" userId="5c0ca22bda230238" providerId="LiveId" clId="{C75E1786-8B31-4DA8-B6DD-1F4F067F56E3}" dt="2024-03-24T12:49:22.020" v="317" actId="6549"/>
        <pc:sldMkLst>
          <pc:docMk/>
          <pc:sldMk cId="4150959859" sldId="256"/>
        </pc:sldMkLst>
        <pc:spChg chg="mod">
          <ac:chgData name="Lars Rasmussen" userId="5c0ca22bda230238" providerId="LiveId" clId="{C75E1786-8B31-4DA8-B6DD-1F4F067F56E3}" dt="2024-03-19T18:41:03.896" v="0"/>
          <ac:spMkLst>
            <pc:docMk/>
            <pc:sldMk cId="4150959859" sldId="256"/>
            <ac:spMk id="2" creationId="{00000000-0000-0000-0000-000000000000}"/>
          </ac:spMkLst>
        </pc:spChg>
      </pc:sldChg>
      <pc:sldChg chg="addSp delSp modSp add mod setBg">
        <pc:chgData name="Lars Rasmussen" userId="5c0ca22bda230238" providerId="LiveId" clId="{C75E1786-8B31-4DA8-B6DD-1F4F067F56E3}" dt="2024-03-19T18:53:15.285" v="58" actId="26606"/>
        <pc:sldMkLst>
          <pc:docMk/>
          <pc:sldMk cId="3048550266" sldId="273"/>
        </pc:sldMkLst>
        <pc:spChg chg="mo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2" creationId="{00000000-0000-0000-0000-000000000000}"/>
          </ac:spMkLst>
        </pc:spChg>
        <pc:spChg chg="mod or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3" creationId="{00000000-0000-0000-0000-000000000000}"/>
          </ac:spMkLst>
        </pc:spChg>
        <pc:picChg chg="add del mod modCrop">
          <ac:chgData name="Lars Rasmussen" userId="5c0ca22bda230238" providerId="LiveId" clId="{C75E1786-8B31-4DA8-B6DD-1F4F067F56E3}" dt="2024-03-19T18:52:45.614" v="56" actId="478"/>
          <ac:picMkLst>
            <pc:docMk/>
            <pc:sldMk cId="3048550266" sldId="273"/>
            <ac:picMk id="4" creationId="{4E41C069-44D6-4F50-C355-E323EE81AE42}"/>
          </ac:picMkLst>
        </pc:picChg>
        <pc:picChg chg="add mod">
          <ac:chgData name="Lars Rasmussen" userId="5c0ca22bda230238" providerId="LiveId" clId="{C75E1786-8B31-4DA8-B6DD-1F4F067F56E3}" dt="2024-03-19T18:52:06.208" v="45" actId="571"/>
          <ac:picMkLst>
            <pc:docMk/>
            <pc:sldMk cId="3048550266" sldId="273"/>
            <ac:picMk id="5" creationId="{EF06B3E7-D90B-48F5-764F-2F8E8465FC1E}"/>
          </ac:picMkLst>
        </pc:picChg>
        <pc:picChg chg="mod or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6" creationId="{00000000-0000-0000-0000-000000000000}"/>
          </ac:picMkLst>
        </pc:picChg>
        <pc:picChg chg="add mo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8" creationId="{FDCBCD65-2BA0-E028-5C57-9838D383B81A}"/>
          </ac:picMkLst>
        </pc:pic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 ord setBg">
        <pc:chgData name="Lars Rasmussen" userId="5c0ca22bda230238" providerId="LiveId" clId="{C75E1786-8B31-4DA8-B6DD-1F4F067F56E3}" dt="2024-03-19T19:15:51.807" v="91" actId="20578"/>
        <pc:sldMkLst>
          <pc:docMk/>
          <pc:sldMk cId="3876698997" sldId="276"/>
        </pc:sldMkLst>
        <pc:spChg chg="mod ord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2" creationId="{00000000-0000-0000-0000-000000000000}"/>
          </ac:spMkLst>
        </pc:spChg>
        <pc:spChg chg="add del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15" creationId="{DE6F2CF7-0423-4CC7-90FD-1FEBA0CA5B4D}"/>
          </ac:spMkLst>
        </pc:spChg>
        <pc:picChg chg="add del">
          <ac:chgData name="Lars Rasmussen" userId="5c0ca22bda230238" providerId="LiveId" clId="{C75E1786-8B31-4DA8-B6DD-1F4F067F56E3}" dt="2024-03-19T19:10:40.012" v="61" actId="22"/>
          <ac:picMkLst>
            <pc:docMk/>
            <pc:sldMk cId="3876698997" sldId="276"/>
            <ac:picMk id="4" creationId="{91991B99-0525-1418-7DEE-85C3EFCEC8D9}"/>
          </ac:picMkLst>
        </pc:picChg>
        <pc:picChg chg="add mod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6" creationId="{372D076D-2D49-7CB2-6B16-CC12E659B07A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1" creationId="{CBECFFDC-94DB-4DA3-94FE-22FEDDA8FA30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3" creationId="{F28C5E77-0080-4457-B42A-3E5420A7C8DC}"/>
          </ac:picMkLst>
        </pc:picChg>
      </pc:sldChg>
      <pc:sldChg chg="ord">
        <pc:chgData name="Lars Rasmussen" userId="5c0ca22bda230238" providerId="LiveId" clId="{C75E1786-8B31-4DA8-B6DD-1F4F067F56E3}" dt="2024-03-19T19:51:23.503" v="251"/>
        <pc:sldMkLst>
          <pc:docMk/>
          <pc:sldMk cId="3440415824" sldId="291"/>
        </pc:sldMkLst>
      </pc:sldChg>
      <pc:sldChg chg="addSp delSp modSp mod ord modNotesTx">
        <pc:chgData name="Lars Rasmussen" userId="5c0ca22bda230238" providerId="LiveId" clId="{C75E1786-8B31-4DA8-B6DD-1F4F067F56E3}" dt="2024-03-19T20:10:56.085" v="316" actId="20577"/>
        <pc:sldMkLst>
          <pc:docMk/>
          <pc:sldMk cId="86544870" sldId="293"/>
        </pc:sldMkLst>
        <pc:spChg chg="add mod">
          <ac:chgData name="Lars Rasmussen" userId="5c0ca22bda230238" providerId="LiveId" clId="{C75E1786-8B31-4DA8-B6DD-1F4F067F56E3}" dt="2024-03-19T20:10:39.551" v="303" actId="1037"/>
          <ac:spMkLst>
            <pc:docMk/>
            <pc:sldMk cId="86544870" sldId="293"/>
            <ac:spMk id="2" creationId="{BE307184-3187-395E-39D5-304904B521D7}"/>
          </ac:spMkLst>
        </pc:spChg>
        <pc:spChg chg="add del mod">
          <ac:chgData name="Lars Rasmussen" userId="5c0ca22bda230238" providerId="LiveId" clId="{C75E1786-8B31-4DA8-B6DD-1F4F067F56E3}" dt="2024-03-19T20:10:20.666" v="276" actId="478"/>
          <ac:spMkLst>
            <pc:docMk/>
            <pc:sldMk cId="86544870" sldId="293"/>
            <ac:spMk id="3" creationId="{E08D7DDE-8698-F2BE-29C6-A51C51C14571}"/>
          </ac:spMkLst>
        </pc:spChg>
        <pc:spChg chg="add mod">
          <ac:chgData name="Lars Rasmussen" userId="5c0ca22bda230238" providerId="LiveId" clId="{C75E1786-8B31-4DA8-B6DD-1F4F067F56E3}" dt="2024-03-19T20:10:46.052" v="305"/>
          <ac:spMkLst>
            <pc:docMk/>
            <pc:sldMk cId="86544870" sldId="293"/>
            <ac:spMk id="5" creationId="{3F068076-0AE1-DD16-DC8F-6F99749BD8BF}"/>
          </ac:spMkLst>
        </pc:spChg>
      </pc:sldChg>
      <pc:sldChg chg="ord modNotesTx">
        <pc:chgData name="Lars Rasmussen" userId="5c0ca22bda230238" providerId="LiveId" clId="{C75E1786-8B31-4DA8-B6DD-1F4F067F56E3}" dt="2024-03-19T19:51:34.381" v="255"/>
        <pc:sldMkLst>
          <pc:docMk/>
          <pc:sldMk cId="2060466824" sldId="297"/>
        </pc:sldMkLst>
      </pc:sldChg>
      <pc:sldChg chg="modSp mod modNotesTx">
        <pc:chgData name="Lars Rasmussen" userId="5c0ca22bda230238" providerId="LiveId" clId="{C75E1786-8B31-4DA8-B6DD-1F4F067F56E3}" dt="2024-03-19T19:14:55.897" v="84" actId="6549"/>
        <pc:sldMkLst>
          <pc:docMk/>
          <pc:sldMk cId="2347309983" sldId="300"/>
        </pc:sldMkLst>
        <pc:spChg chg="mod">
          <ac:chgData name="Lars Rasmussen" userId="5c0ca22bda230238" providerId="LiveId" clId="{C75E1786-8B31-4DA8-B6DD-1F4F067F56E3}" dt="2024-03-19T19:13:30.100" v="80" actId="20577"/>
          <ac:spMkLst>
            <pc:docMk/>
            <pc:sldMk cId="2347309983" sldId="300"/>
            <ac:spMk id="3" creationId="{00000000-0000-0000-0000-000000000000}"/>
          </ac:spMkLst>
        </pc:spChg>
      </pc:sldChg>
      <pc:sldChg chg="ord">
        <pc:chgData name="Lars Rasmussen" userId="5c0ca22bda230238" providerId="LiveId" clId="{C75E1786-8B31-4DA8-B6DD-1F4F067F56E3}" dt="2024-03-19T19:51:31.486" v="253"/>
        <pc:sldMkLst>
          <pc:docMk/>
          <pc:sldMk cId="1355387309" sldId="301"/>
        </pc:sldMkLst>
      </pc:sldChg>
      <pc:sldChg chg="modSp add mod modTransition setBg">
        <pc:chgData name="Lars Rasmussen" userId="5c0ca22bda230238" providerId="LiveId" clId="{C75E1786-8B31-4DA8-B6DD-1F4F067F56E3}" dt="2024-03-19T19:17:56.546" v="94" actId="20577"/>
        <pc:sldMkLst>
          <pc:docMk/>
          <pc:sldMk cId="0" sldId="302"/>
        </pc:sldMkLst>
        <pc:spChg chg="mod">
          <ac:chgData name="Lars Rasmussen" userId="5c0ca22bda230238" providerId="LiveId" clId="{C75E1786-8B31-4DA8-B6DD-1F4F067F56E3}" dt="2024-03-19T19:17:56.546" v="94" actId="20577"/>
          <ac:spMkLst>
            <pc:docMk/>
            <pc:sldMk cId="0" sldId="302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17:50.083" v="93" actId="20577"/>
          <ac:spMkLst>
            <pc:docMk/>
            <pc:sldMk cId="0" sldId="302"/>
            <ac:spMk id="8" creationId="{00000000-0000-0000-0000-000000000000}"/>
          </ac:spMkLst>
        </pc:spChg>
      </pc:sldChg>
      <pc:sldChg chg="modSp add mod modTransition setBg">
        <pc:chgData name="Lars Rasmussen" userId="5c0ca22bda230238" providerId="LiveId" clId="{C75E1786-8B31-4DA8-B6DD-1F4F067F56E3}" dt="2024-03-19T19:21:53.625" v="119" actId="20577"/>
        <pc:sldMkLst>
          <pc:docMk/>
          <pc:sldMk cId="0" sldId="303"/>
        </pc:sldMkLst>
        <pc:spChg chg="mod">
          <ac:chgData name="Lars Rasmussen" userId="5c0ca22bda230238" providerId="LiveId" clId="{C75E1786-8B31-4DA8-B6DD-1F4F067F56E3}" dt="2024-03-19T19:21:53.625" v="119" actId="20577"/>
          <ac:spMkLst>
            <pc:docMk/>
            <pc:sldMk cId="0" sldId="303"/>
            <ac:spMk id="3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21:27.955" v="113" actId="12"/>
          <ac:spMkLst>
            <pc:docMk/>
            <pc:sldMk cId="0" sldId="303"/>
            <ac:spMk id="4" creationId="{00000000-0000-0000-0000-000000000000}"/>
          </ac:spMkLst>
        </pc:spChg>
      </pc:sldChg>
      <pc:sldChg chg="modSp add mod">
        <pc:chgData name="Lars Rasmussen" userId="5c0ca22bda230238" providerId="LiveId" clId="{C75E1786-8B31-4DA8-B6DD-1F4F067F56E3}" dt="2024-03-19T19:36:38.403" v="157" actId="6549"/>
        <pc:sldMkLst>
          <pc:docMk/>
          <pc:sldMk cId="1106475120" sldId="304"/>
        </pc:sldMkLst>
        <pc:spChg chg="mod">
          <ac:chgData name="Lars Rasmussen" userId="5c0ca22bda230238" providerId="LiveId" clId="{C75E1786-8B31-4DA8-B6DD-1F4F067F56E3}" dt="2024-03-19T19:36:38.403" v="157" actId="6549"/>
          <ac:spMkLst>
            <pc:docMk/>
            <pc:sldMk cId="1106475120" sldId="304"/>
            <ac:spMk id="2" creationId="{00000000-0000-0000-0000-000000000000}"/>
          </ac:spMkLst>
        </pc:spChg>
      </pc:sldChg>
      <pc:sldChg chg="modSp add mod ord modTransition setBg">
        <pc:chgData name="Lars Rasmussen" userId="5c0ca22bda230238" providerId="LiveId" clId="{C75E1786-8B31-4DA8-B6DD-1F4F067F56E3}" dt="2024-03-19T19:51:00.502" v="245"/>
        <pc:sldMkLst>
          <pc:docMk/>
          <pc:sldMk cId="0" sldId="305"/>
        </pc:sldMkLst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4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22.237" v="238" actId="2710"/>
          <ac:spMkLst>
            <pc:docMk/>
            <pc:sldMk cId="0" sldId="305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7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03.673" v="236" actId="2710"/>
          <ac:spMkLst>
            <pc:docMk/>
            <pc:sldMk cId="0" sldId="305"/>
            <ac:spMk id="8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10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13.401" v="237" actId="2710"/>
          <ac:spMkLst>
            <pc:docMk/>
            <pc:sldMk cId="0" sldId="305"/>
            <ac:spMk id="11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47.002" v="243" actId="14100"/>
          <ac:spMkLst>
            <pc:docMk/>
            <pc:sldMk cId="0" sldId="305"/>
            <ac:spMk id="13" creationId="{00000000-0000-0000-0000-000000000000}"/>
          </ac:spMkLst>
        </pc:sp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3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6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2024-04-16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44795-E38C-40A5-BC67-1687ED246C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2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complex pieces ... and personalities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being…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Transcripts - PowerShell's flight recorders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1"/>
            <a:ext cx="8763000" cy="2438400"/>
          </a:xfrm>
        </p:spPr>
        <p:txBody>
          <a:bodyPr>
            <a:noAutofit/>
          </a:bodyPr>
          <a:lstStyle/>
          <a:p>
            <a:r>
              <a:rPr lang="en-US" sz="4800" dirty="0"/>
              <a:t>Parallel DBA Tasks from the Command Line 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415095985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076D-2D49-7CB2-6B16-CC12E65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533400"/>
            <a:ext cx="9707655" cy="54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Considerations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57099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71358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8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proper authentication and authorization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secure database access.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642277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856536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856536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Carefully manage database permissions to provide 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privilege access.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57099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71358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Multithreading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71358" y="4407045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multithreading to parallelize operations for performance gains.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642277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4856536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Results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856537" y="4407044"/>
            <a:ext cx="3830264" cy="1155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 results from parallel operations and return consolidated output.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92440" y="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Parallel!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169" y="609600"/>
            <a:ext cx="4162750" cy="145626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BCD65-2BA0-E028-5C57-9838D383B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95" r="-5" b="4835"/>
          <a:stretch/>
        </p:blipFill>
        <p:spPr>
          <a:xfrm>
            <a:off x="20" y="1"/>
            <a:ext cx="3476986" cy="2611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8387"/>
          <a:stretch/>
        </p:blipFill>
        <p:spPr>
          <a:xfrm>
            <a:off x="20" y="2611819"/>
            <a:ext cx="3476986" cy="42471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E08A6B-5573-476A-A548-7EBC57A80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192" y="2620286"/>
            <a:ext cx="34781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169" y="2142067"/>
            <a:ext cx="4162750" cy="3649133"/>
          </a:xfrm>
        </p:spPr>
        <p:txBody>
          <a:bodyPr>
            <a:normAutofit/>
          </a:bodyPr>
          <a:lstStyle/>
          <a:p>
            <a:r>
              <a:rPr lang="en-US" dirty="0"/>
              <a:t>Illinois native, still love Utah</a:t>
            </a:r>
          </a:p>
          <a:p>
            <a:r>
              <a:rPr lang="en-US" dirty="0"/>
              <a:t>Said my first word at a St. Louis Cardinals baseball game</a:t>
            </a:r>
            <a:br>
              <a:rPr lang="en-US" dirty="0"/>
            </a:br>
            <a:r>
              <a:rPr lang="en-US" dirty="0"/>
              <a:t>“Charge!”</a:t>
            </a:r>
          </a:p>
          <a:p>
            <a:r>
              <a:rPr lang="en-US" dirty="0"/>
              <a:t>Fortunate to have a wonderful family</a:t>
            </a:r>
          </a:p>
          <a:p>
            <a:r>
              <a:rPr lang="en-US" dirty="0"/>
              <a:t>I love automating with PowerShell!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52918C-ADDE-4505-BD4D-640DE575F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572" y="0"/>
            <a:ext cx="51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855026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04800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19" y="1724198"/>
            <a:ext cx="642777" cy="64277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4255" y="2646565"/>
            <a:ext cx="2796794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execution</a:t>
            </a:r>
            <a:endParaRPr lang="en-US" sz="4000" dirty="0"/>
          </a:p>
        </p:txBody>
      </p:sp>
      <p:sp>
        <p:nvSpPr>
          <p:cNvPr id="5" name="Object 4"/>
          <p:cNvSpPr/>
          <p:nvPr/>
        </p:nvSpPr>
        <p:spPr>
          <a:xfrm>
            <a:off x="244255" y="2971800"/>
            <a:ext cx="2796794" cy="1868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spreads workload across multiple cores resulting in faster completion of task</a:t>
            </a:r>
            <a:endParaRPr lang="en-US" sz="40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677" y="866048"/>
            <a:ext cx="507080" cy="7070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19929" y="1676400"/>
            <a:ext cx="2301855" cy="786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automation</a:t>
            </a:r>
            <a:endParaRPr lang="en-US" sz="4000" dirty="0"/>
          </a:p>
        </p:txBody>
      </p:sp>
      <p:sp>
        <p:nvSpPr>
          <p:cNvPr id="8" name="Object 7"/>
          <p:cNvSpPr/>
          <p:nvPr/>
        </p:nvSpPr>
        <p:spPr>
          <a:xfrm>
            <a:off x="3419930" y="2592319"/>
            <a:ext cx="2301853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Tasks can be automated easily (sometimes - it depends) using PowerShell scripts to minimize manual intervention</a:t>
            </a:r>
            <a:endParaRPr lang="en-US" sz="40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4022" y="1749316"/>
            <a:ext cx="771332" cy="59278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088882" y="2362200"/>
            <a:ext cx="2820362" cy="770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systems</a:t>
            </a:r>
            <a:endParaRPr lang="en-US" sz="4000" dirty="0"/>
          </a:p>
        </p:txBody>
      </p:sp>
      <p:sp>
        <p:nvSpPr>
          <p:cNvPr id="11" name="Object 10"/>
          <p:cNvSpPr/>
          <p:nvPr/>
        </p:nvSpPr>
        <p:spPr>
          <a:xfrm>
            <a:off x="6088882" y="3255598"/>
            <a:ext cx="2820362" cy="872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full use of modern multi-core systems to maximize efficiency</a:t>
            </a:r>
            <a:endParaRPr lang="en-US" sz="4000" dirty="0"/>
          </a:p>
        </p:txBody>
      </p:sp>
      <p:sp>
        <p:nvSpPr>
          <p:cNvPr id="12" name="Object 11"/>
          <p:cNvSpPr/>
          <p:nvPr/>
        </p:nvSpPr>
        <p:spPr>
          <a:xfrm>
            <a:off x="0" y="5085333"/>
            <a:ext cx="9141714" cy="914131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2400" y="5323002"/>
            <a:ext cx="8839200" cy="431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01"/>
              </a:lnSpc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of database administration tasks using PowerShell results in significant time savings and easier automation.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14252" y="-381330"/>
            <a:ext cx="5715495" cy="7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Tasks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85653" y="2011848"/>
            <a:ext cx="4085204" cy="3169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logs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 search through database logs to identify issues or find specific events.</a:t>
            </a:r>
          </a:p>
          <a:p>
            <a:pPr>
              <a:lnSpc>
                <a:spcPts val="2042"/>
              </a:lnSpc>
              <a:spcBef>
                <a:spcPts val="1957"/>
              </a:spcBef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metadata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to run queries against database metadata to gather information about schema, users, roles, etc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99400" y="2007940"/>
            <a:ext cx="4303100" cy="25640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SQL Server Components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to: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 Always On Availability Groups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configurations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and restore databases in parallel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ship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730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orange&#10;&#10;Description automatically generated">
            <a:extLst>
              <a:ext uri="{FF2B5EF4-FFF2-40B4-BE49-F238E27FC236}">
                <a16:creationId xmlns:a16="http://schemas.microsoft.com/office/drawing/2014/main" id="{357A342C-9F73-4603-B34D-A13CA241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44"/>
            <a:ext cx="9144000" cy="6094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07184-3187-395E-39D5-304904B521D7}"/>
              </a:ext>
            </a:extLst>
          </p:cNvPr>
          <p:cNvSpPr txBox="1"/>
          <p:nvPr/>
        </p:nvSpPr>
        <p:spPr>
          <a:xfrm>
            <a:off x="3505200" y="30480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cap="none" dirty="0">
                <a:latin typeface="+mn-lt"/>
              </a:rPr>
              <a:t>DEMO!</a:t>
            </a: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Scripts:</a:t>
            </a:r>
            <a:br>
              <a:rPr lang="en-US" sz="6000" cap="none" dirty="0"/>
            </a:br>
            <a:br>
              <a:rPr lang="en-US" sz="6000" dirty="0"/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 </a:t>
            </a: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gist.github.com/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7512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34581</TotalTime>
  <Words>324</Words>
  <Application>Microsoft Office PowerPoint</Application>
  <PresentationFormat>On-screen Show (4:3)</PresentationFormat>
  <Paragraphs>56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Montserrat</vt:lpstr>
      <vt:lpstr>Celestial</vt:lpstr>
      <vt:lpstr>Parallel DBA Tasks from the Command Line Using PowerShell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 Scripts:  github.com/nanoDBA/demos   gist.github.com/nanoDBA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Company>Animation Factory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- Knowing is Half The Battle - @SQLTacOps - Lars Rasmussen</dc:title>
  <dc:creator>Lars Rasmussen</dc:creator>
  <cp:lastModifiedBy>Lars Rasmussen</cp:lastModifiedBy>
  <cp:revision>106</cp:revision>
  <cp:lastPrinted>1601-01-01T00:00:00Z</cp:lastPrinted>
  <dcterms:created xsi:type="dcterms:W3CDTF">1601-01-01T00:00:00Z</dcterms:created>
  <dcterms:modified xsi:type="dcterms:W3CDTF">2024-04-16T20:35:47Z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TC010900251033</vt:lpwstr>
  </property>
</Properties>
</file>